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067591-F483-4CDA-AD80-CC9842B3A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7BAEA69-2003-4710-9BBF-F91BE2066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CAC933-914D-4EE9-A8BF-697A6BC3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E64179-F4C3-4CCF-8B13-DABF594D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F40B0C-63A7-4258-9782-75AAB9D07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93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C54ED2-914F-475C-83B5-FD8E8FB99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B87EB31-A9DB-4B57-9ED1-579E549B8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7E52D6-0678-46CB-A4EF-C9B683E09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E061B2-2F79-4A65-9CA6-4E6EEC53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6500FD-617C-4D36-816D-092B2756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87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5ADD73D-1F9D-4489-A601-DFBB5A682B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729BCCE-489D-4E49-BC16-4027EFE57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415CD1-DDC0-497B-B8CF-EE764B198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08AB3A-30EB-409B-B0CF-35E3693F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6C4EB4-6B5C-4E9B-ADAB-E49A5ABF4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36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1A8A36-176C-4146-882A-647363D83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B5BC13-0270-4AEA-8B67-747B7E677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3B2A-19A5-4140-8CD2-EBA40AB46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94C33C-6EC4-4C7A-8F5D-93728AC7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5FE75D-138A-42C4-B5E2-4749AF40A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05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A77A9D-852D-4EEC-9140-569CFF8A5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C039902-BE52-45A6-AA8A-CB2C93075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0F995E-9692-4C51-AB45-85421425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9F724A-0133-4DCC-B208-9741D41B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EEB2D69-F271-41BA-87E0-0D16639E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14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4CCF90-3D8D-422D-B590-AD2EBDFE7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3A1730-692F-4053-9ED8-145F151DB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E2D21C-C2EF-4DEF-B7B9-E652673FC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B1CF7D-8A4B-416E-9D05-F851616EB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DEC0BCC-4153-40AE-A117-1DABE7CE5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1D088C-6612-4714-B98D-FCCF39C5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42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63CE7F-3A57-401F-BF36-EA9B6CC06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7FC020-B08D-4E23-BBBD-506B72267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F973852-8A37-4D40-B70D-3D1819779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3764F4-418A-4998-8D6B-D33ABF746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16F31DA-CDE2-4900-B9CB-8291C67EA6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8668268-E2AB-4D29-B8FC-461AF4D6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99C5171-BD36-4752-86D9-576822511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BD7FDB2-9830-433E-B906-9A713245F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90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2AFCD5-A64E-438C-90D4-C0334FC6E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6AC5773-6E5B-455C-9343-10614B44B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28A55-564D-46AD-9B36-0B0C1F8F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A8A80E2-600B-4B43-8C15-EFC68DD88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3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9E955D5-B75B-4F7C-96A9-5BF3174DD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E8C28B0-D83B-4611-B41D-EEFC7192F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269BEB-E030-40F0-AF17-DEB135414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2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15E16C-2E01-442A-9B56-224194540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A84C77-B286-49F2-8AF1-DFF8C996B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2490D2-E1F0-4B1F-B08E-9F9339B24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1B0142E-42D4-4B82-9002-B4F4FA64A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1ECC4A6-DB26-4DDF-A91E-E3B6815A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8466F5-763B-4B71-8292-2C5DC6C29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7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692918-4DC1-4371-9412-5546BDEF9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B7E63B3-3A14-4327-89B2-4FEFE4A9F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EBA343-98FD-446D-88C5-CD55DF31C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AE845DD-77B1-4857-9E2E-BE158DC1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B1F45D-81AD-4C76-B38A-373F4F899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FD9FEB-4912-4DB9-99BD-7500D6AB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83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353AC3-60F2-4FEB-8D60-8DFBE0CF4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3E5D3E-F64A-4FF3-821E-60D1C9460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7DA3C7-4D96-46B4-A725-63356587E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3861F-277B-45A1-B218-493F66C7780F}" type="datetimeFigureOut">
              <a:rPr lang="en-GB" smtClean="0"/>
              <a:t>09/01/2025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A6AFA6-783C-404C-AB10-B68DC5944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29B0DF-A2BA-4138-B883-62504184B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B25-C236-44E3-B1C4-8CA7EA1D5D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58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descr="Project Path: &#10;PE Folder: /UNTITLED/Folder1/&#10;Short Name: Graph1">
            <a:extLst>
              <a:ext uri="{FF2B5EF4-FFF2-40B4-BE49-F238E27FC236}">
                <a16:creationId xmlns:a16="http://schemas.microsoft.com/office/drawing/2014/main" id="{0C79EF03-3AD0-41E4-9A23-6C20D5E05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145818"/>
              </p:ext>
            </p:extLst>
          </p:nvPr>
        </p:nvGraphicFramePr>
        <p:xfrm>
          <a:off x="-139960" y="-121298"/>
          <a:ext cx="5598368" cy="42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9802368" imgH="7502511" progId="Origin95.Graph">
                  <p:embed/>
                </p:oleObj>
              </mc:Choice>
              <mc:Fallback>
                <p:oleObj name="Graph" r:id="rId3" imgW="9802368" imgH="7502511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39960" y="-121298"/>
                        <a:ext cx="5598368" cy="4289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FF55E9F-B7DB-42AE-9507-A04FE52A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B25-C236-44E3-B1C4-8CA7EA1D5D7D}" type="slidenum">
              <a:rPr lang="en-GB" smtClean="0"/>
              <a:t>1</a:t>
            </a:fld>
            <a:endParaRPr lang="en-GB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221736F-73E3-4788-B84B-F370697A2A87}"/>
              </a:ext>
            </a:extLst>
          </p:cNvPr>
          <p:cNvSpPr txBox="1"/>
          <p:nvPr/>
        </p:nvSpPr>
        <p:spPr>
          <a:xfrm>
            <a:off x="2901821" y="2276669"/>
            <a:ext cx="1800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Minimum shear stress</a:t>
            </a:r>
          </a:p>
        </p:txBody>
      </p:sp>
    </p:spTree>
    <p:extLst>
      <p:ext uri="{BB962C8B-B14F-4D97-AF65-F5344CB8AC3E}">
        <p14:creationId xmlns:p14="http://schemas.microsoft.com/office/powerpoint/2010/main" val="386762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Unicode Origin Graph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Micheli</dc:creator>
  <cp:lastModifiedBy>Sara Micheli</cp:lastModifiedBy>
  <cp:revision>1</cp:revision>
  <dcterms:created xsi:type="dcterms:W3CDTF">2025-01-09T17:13:40Z</dcterms:created>
  <dcterms:modified xsi:type="dcterms:W3CDTF">2025-01-09T17:14:29Z</dcterms:modified>
</cp:coreProperties>
</file>